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3A64-DB5A-73E8-4D45-9DF304D44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26648-9073-C141-E43E-754A0986D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83D36-F88B-5999-8730-00F70E31C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CF09-3761-C2F9-2DCA-4202D538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693D2-DC87-7F2D-4D15-75AB0B354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3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0278-9A7D-94B8-E895-18172BCAC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C4022-725C-22D1-79A8-412CB3FCD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7921-48DA-0FB9-8D63-3A966710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C07C-7D3D-A8E9-63C4-74C37B49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A7A7C-A2B5-24EB-31E1-72C8E396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E80F7-6C7A-9D94-100B-7673D7BA3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40DFC-2AE8-C550-8718-DA6D0415F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CB757-AB5C-1659-D4E3-5D073148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CD632-54A9-E252-8D8A-667AD5A7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1B35D-533F-367D-C48C-9A46AEAA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4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9B81-9EBF-3ADE-965C-9804A46FD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F9505-A6C9-91A5-EC35-97436C820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611C9-00A7-19FB-B0E9-430FF9DD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50A4-8532-DE83-D491-9E35F6F4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2EEF3-6F98-248E-1347-B1FF40C9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77068-2DA8-108A-CD79-8F7DF9910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D85D8-E94C-47B1-9B52-FF2A31A27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A77DA-63A1-52B0-DB6F-35C93743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DE491-4193-53F0-B9DF-7B57E677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316C9-A082-AC97-1BA5-29CEB2BF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9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E6F9-A610-5E46-7366-A107A578F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09B06-99E0-144B-4355-9CE8F35DD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EC85C-9967-0163-F672-3F1604AA5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067FA-DAFB-C8EF-E7FE-7D50F4A6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3B3B1-C427-5CD0-DEDB-5623101B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69A3B-A05A-4F70-C22D-3A8D5AF0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8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5E9C-630A-2FAA-39FC-39937CF1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25A7B-FEFA-57C6-8097-1E7FF3B67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5BEB6-7FFF-0988-F375-D7F050020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2284C-5F2E-22B0-5FF5-0BCFCED61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E7358-ABDF-2DE9-39EC-D6A8F0A6A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A7BD29-2F0E-76C3-904B-69F015871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C29C3A-39F8-30F0-3631-237B2A81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E269D8-4530-2784-83C3-814F278B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6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4F48-8BF3-9FC2-54F0-B51B471A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039EB-3B78-19D2-A7B1-2E2854B4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C20A8-5AFD-18E1-2430-8406D4FE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6BA474-4DD0-F16F-105A-4F65189C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0905D-4785-4869-FD2B-22CF70E0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338ED-06D8-F612-4B26-EF329F24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7F0B8-DFBA-1C34-E5F5-BAE1EAAD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4656-951A-4888-0720-A399F0215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7F22-99B0-16F9-50C7-08B78EF80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F6A9E-02F6-1BDC-1FD9-F30070812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F6719-F2C4-C591-63E0-3687E11F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4E7BE-3C74-39F4-9AD5-45E5A320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AEC79-EF00-CD3F-A011-D61FF477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3B94-028E-3015-F13C-74BE203B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C009CD-CEC1-11AF-0315-A53D9883D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D8ADC-DE9C-3A84-6089-4340B56E9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49A09-0591-65A4-C4EE-B42DC468A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5716C-9E4F-36D2-9D4F-3A532474E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ED826-2FBC-0C70-499A-BFEB30B88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1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0BCE9-AD20-EE2C-1255-58D0C3B39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7C34B-1D2E-9C1D-1476-A74F1EDA5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DADDD-7F8D-C558-DAFE-F247E0D4B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B5B0C-74F5-4C6D-B1AF-4D1B850F8C4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E236A-DBD2-406D-1586-967BAC667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5D77E-CDBD-FAFA-06F6-63FB8865B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0C700-B92D-485E-B918-AA02BB901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D46B-C92E-63AF-72B9-943C5E146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CA5EC-0670-95A9-3A85-270C3FAB7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1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ahanjan.22@gmail.com</dc:creator>
  <cp:lastModifiedBy>ahanjan.22@gmail.com</cp:lastModifiedBy>
  <cp:revision>1</cp:revision>
  <dcterms:created xsi:type="dcterms:W3CDTF">2024-02-27T08:13:11Z</dcterms:created>
  <dcterms:modified xsi:type="dcterms:W3CDTF">2024-02-27T08:13:59Z</dcterms:modified>
</cp:coreProperties>
</file>